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66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5703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8200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0352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4703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0020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438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9781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0954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436096" y="5157192"/>
            <a:ext cx="309634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</a:t>
            </a:r>
            <a:r>
              <a:rPr lang="uk-UA" sz="28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800" b="0" i="0" u="none" strike="noStrike" cap="none" dirty="0">
              <a:solidFill>
                <a:schemeClr val="bg2">
                  <a:lumMod val="5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755576" y="1556792"/>
            <a:ext cx="7056784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УКРАЇНА </a:t>
            </a:r>
            <a:endParaRPr lang="ru-RU" sz="4800" b="1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8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48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ІСУСА ХВАЛИТЬ</a:t>
            </a:r>
            <a:endParaRPr lang="ru-RU" sz="48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275856" y="5877272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113</a:t>
            </a:r>
            <a:r>
              <a:rPr lang="en-US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:9</a:t>
            </a:r>
            <a:endParaRPr lang="ru-RU" sz="2400" b="0" i="0" u="none" strike="noStrike" cap="none" dirty="0">
              <a:solidFill>
                <a:schemeClr val="bg2">
                  <a:lumMod val="5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340768"/>
            <a:ext cx="8035932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неплідну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домі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садовить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радісну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матір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дітей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Алілуя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Хваліте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Господа,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86424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275856" y="5877272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113</a:t>
            </a:r>
            <a:r>
              <a:rPr lang="en-US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400" b="0" i="0" u="none" strike="noStrike" cap="none" dirty="0">
              <a:solidFill>
                <a:schemeClr val="bg2">
                  <a:lumMod val="5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Хваліте</a:t>
            </a:r>
            <a:r>
              <a:rPr lang="ru-RU" sz="37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7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Господні</a:t>
            </a:r>
            <a:r>
              <a:rPr lang="ru-RU" sz="37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37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баптисти-благовісники</a:t>
            </a:r>
            <a:r>
              <a:rPr lang="ru-RU" sz="37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7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хваліть</a:t>
            </a:r>
            <a:r>
              <a:rPr lang="ru-RU" sz="37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Ім’я</a:t>
            </a:r>
            <a:r>
              <a:rPr lang="ru-RU" sz="37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Господа! </a:t>
            </a:r>
            <a:endParaRPr lang="ru-RU" sz="370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275856" y="5877272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113</a:t>
            </a:r>
            <a:r>
              <a:rPr lang="en-US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  <a:endParaRPr lang="ru-RU" sz="2400" b="0" i="0" u="none" strike="noStrike" cap="none" dirty="0">
              <a:solidFill>
                <a:schemeClr val="bg2">
                  <a:lumMod val="5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Нехай буде </a:t>
            </a:r>
            <a:endParaRPr lang="ru-RU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благословенне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Господнє</a:t>
            </a:r>
            <a:endParaRPr lang="ru-RU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Ім’я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відтепер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6653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275856" y="5877272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113</a:t>
            </a:r>
            <a:r>
              <a:rPr lang="en-US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400" b="0" i="0" u="none" strike="noStrike" cap="none" dirty="0">
              <a:solidFill>
                <a:schemeClr val="bg2">
                  <a:lumMod val="5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сходу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аж </a:t>
            </a:r>
            <a:endParaRPr lang="ru-RU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заходу прославляйте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Господнє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Ім’я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1895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275856" y="5877272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113</a:t>
            </a:r>
            <a:r>
              <a:rPr lang="en-US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400" b="0" i="0" u="none" strike="noStrike" cap="none" dirty="0">
              <a:solidFill>
                <a:schemeClr val="bg2">
                  <a:lumMod val="5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 наш Бог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підіймається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над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області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слава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понад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небеса!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3664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275856" y="5877272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113</a:t>
            </a:r>
            <a:r>
              <a:rPr lang="en-US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  <a:endParaRPr lang="ru-RU" sz="2400" b="0" i="0" u="none" strike="noStrike" cap="none" dirty="0">
              <a:solidFill>
                <a:schemeClr val="bg2">
                  <a:lumMod val="5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подібний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Господа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Бога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мешкає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висоті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2718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275856" y="5877272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113</a:t>
            </a:r>
            <a:r>
              <a:rPr lang="en-US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  <a:endParaRPr lang="ru-RU" sz="2400" b="0" i="0" u="none" strike="noStrike" cap="none" dirty="0">
              <a:solidFill>
                <a:schemeClr val="bg2">
                  <a:lumMod val="5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знижується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побачити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те,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небесах і на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землі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?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9754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275856" y="5877272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113</a:t>
            </a:r>
            <a:r>
              <a:rPr lang="en-US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2400" b="0" i="0" u="none" strike="noStrike" cap="none" dirty="0">
              <a:solidFill>
                <a:schemeClr val="bg2">
                  <a:lumMod val="5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Бідаря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підводить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із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пороху,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сміття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підіймає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нужденного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0848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275856" y="5877272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113</a:t>
            </a:r>
            <a:r>
              <a:rPr lang="en-US" sz="2400" b="0" i="0" u="none" strike="noStrike" cap="none" dirty="0" smtClean="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  <a:endParaRPr lang="ru-RU" sz="2400" b="0" i="0" u="none" strike="noStrike" cap="none" dirty="0">
              <a:solidFill>
                <a:schemeClr val="bg2">
                  <a:lumMod val="5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посадити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високопосадовцями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можновладними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</a:t>
            </a: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нашому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народі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9532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160</Words>
  <Application>Microsoft Office PowerPoint</Application>
  <PresentationFormat>Экран (4:3)</PresentationFormat>
  <Paragraphs>49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ПСАЛОМ 113</vt:lpstr>
      <vt:lpstr>ПСАЛОМ 113:1</vt:lpstr>
      <vt:lpstr>ПСАЛОМ 113:2</vt:lpstr>
      <vt:lpstr>ПСАЛОМ 113:3</vt:lpstr>
      <vt:lpstr>ПСАЛОМ 113:4</vt:lpstr>
      <vt:lpstr>ПСАЛОМ 113:5</vt:lpstr>
      <vt:lpstr>ПСАЛОМ 113:6</vt:lpstr>
      <vt:lpstr>ПСАЛОМ 113:7</vt:lpstr>
      <vt:lpstr>ПСАЛОМ 113:8</vt:lpstr>
      <vt:lpstr>ПСАЛОМ 113:9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38</cp:revision>
  <dcterms:modified xsi:type="dcterms:W3CDTF">2019-11-06T12:37:33Z</dcterms:modified>
</cp:coreProperties>
</file>